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50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522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69486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4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538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1929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727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710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619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06787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141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58453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7735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087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3827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2212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19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35952B-3B5B-4BE2-97B7-8FBA000A1638}" type="datetimeFigureOut">
              <a:rPr lang="hr-HR" smtClean="0"/>
              <a:t>4.10.2020.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64129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t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4477814"/>
            <a:ext cx="9440034" cy="1017059"/>
          </a:xfrm>
        </p:spPr>
        <p:txBody>
          <a:bodyPr>
            <a:normAutofit/>
          </a:bodyPr>
          <a:lstStyle/>
          <a:p>
            <a:r>
              <a:rPr lang="hr-HR" sz="4800" dirty="0"/>
              <a:t>Klimatski čimbenici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5494872"/>
            <a:ext cx="9440034" cy="652432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779D"/>
                </a:solidFill>
              </a:rPr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06" y="1358217"/>
            <a:ext cx="9149952" cy="21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50" y="1103698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4. Koji od navedenih gradova iz tablice se nalazi najbliže moru?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88274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Berlin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London</a:t>
            </a:r>
          </a:p>
        </p:txBody>
      </p:sp>
      <p:sp>
        <p:nvSpPr>
          <p:cNvPr id="11" name="Pravokutnik 10">
            <a:hlinkClick r:id="rId2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Varšava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473693" y="541020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Moskva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8E9772C-DFB8-49CC-B7C0-0B75CF2801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26F3A30F-7EC9-4955-8E87-AF2CFF160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709" y="2485641"/>
            <a:ext cx="5102915" cy="1020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6426" y="1885950"/>
            <a:ext cx="10178322" cy="1492132"/>
          </a:xfrm>
        </p:spPr>
        <p:txBody>
          <a:bodyPr/>
          <a:lstStyle/>
          <a:p>
            <a:r>
              <a:rPr lang="hr-HR" dirty="0"/>
              <a:t>5. Viši dijelovi planina imat će…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Jednaku temperaturu kao i niži dijelovi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54172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Višu temperaturu nego niži dijelovi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F9F8273-5E61-4890-8134-EE2776B26A63}"/>
              </a:ext>
            </a:extLst>
          </p:cNvPr>
          <p:cNvSpPr/>
          <p:nvPr/>
        </p:nvSpPr>
        <p:spPr>
          <a:xfrm>
            <a:off x="4213934" y="51407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Nižu temperaturu nego niži dijelovi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76AB28C-9F90-4F61-948F-7467DD7686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92" y="1639777"/>
            <a:ext cx="5974858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6. Zbog kojeg presudnog klimatskog čimbenika se morska luka </a:t>
            </a:r>
            <a:r>
              <a:rPr lang="hr-HR" dirty="0" err="1"/>
              <a:t>murmansk</a:t>
            </a:r>
            <a:r>
              <a:rPr lang="hr-HR" dirty="0"/>
              <a:t> ne zaleđuje tijekom godine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467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Biljnog pokrova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446722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Udaljenosti od ekvatora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02968" y="57051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Morske struje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FD985E29-A52D-4A12-9C7D-BBB2271A4913}"/>
              </a:ext>
            </a:extLst>
          </p:cNvPr>
          <p:cNvSpPr/>
          <p:nvPr/>
        </p:nvSpPr>
        <p:spPr>
          <a:xfrm>
            <a:off x="1473693" y="57326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Reljefa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6078594-D219-4D03-B4B0-FB862DBE58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  <p:pic>
        <p:nvPicPr>
          <p:cNvPr id="1026" name="Picture 2" descr="The Personal Navigator: A Visit to Murmansk...">
            <a:extLst>
              <a:ext uri="{FF2B5EF4-FFF2-40B4-BE49-F238E27FC236}">
                <a16:creationId xmlns:a16="http://schemas.microsoft.com/office/drawing/2014/main" id="{F9D7E00B-BC1C-4F4D-A4A5-941BCC2DF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967" y="1238250"/>
            <a:ext cx="4402141" cy="290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957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349506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191954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928" y="1592321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1. Temperatura, tlak zraka, padaline, naoblaka i vlažnost  pripadaju…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535837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Klimatskim elementima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02968" y="379584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Klimatskim čimbenicima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4213934" y="526567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Tipovima klime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85FB82E-89D7-4963-88FB-19B27A1ECE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8857" y="1762718"/>
            <a:ext cx="8214286" cy="1492132"/>
          </a:xfrm>
        </p:spPr>
        <p:txBody>
          <a:bodyPr>
            <a:normAutofit/>
          </a:bodyPr>
          <a:lstStyle/>
          <a:p>
            <a:r>
              <a:rPr lang="hr-HR" dirty="0"/>
              <a:t>7. Što od </a:t>
            </a:r>
            <a:r>
              <a:rPr lang="hr-HR" dirty="0" err="1"/>
              <a:t>navedEnog</a:t>
            </a:r>
            <a:r>
              <a:rPr lang="hr-HR" dirty="0"/>
              <a:t> ne utječe na klimu?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73693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Biljke</a:t>
            </a:r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173989" y="445344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Čovjek</a:t>
            </a:r>
          </a:p>
        </p:txBody>
      </p:sp>
      <p:sp>
        <p:nvSpPr>
          <p:cNvPr id="11" name="Pravokutnik 10">
            <a:hlinkClick r:id="rId3" action="ppaction://hlinksldjump"/>
            <a:extLst>
              <a:ext uri="{FF2B5EF4-FFF2-40B4-BE49-F238E27FC236}">
                <a16:creationId xmlns:a16="http://schemas.microsoft.com/office/drawing/2014/main" id="{CAABFCF8-80AA-4E6A-AF0E-EDB3BFDC3C83}"/>
              </a:ext>
            </a:extLst>
          </p:cNvPr>
          <p:cNvSpPr/>
          <p:nvPr/>
        </p:nvSpPr>
        <p:spPr>
          <a:xfrm>
            <a:off x="7173989" y="562807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Naoblaka</a:t>
            </a:r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86127F8C-E041-43B2-84C7-19AFA8679244}"/>
              </a:ext>
            </a:extLst>
          </p:cNvPr>
          <p:cNvSpPr/>
          <p:nvPr/>
        </p:nvSpPr>
        <p:spPr>
          <a:xfrm>
            <a:off x="1473693" y="5652042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Vjetar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7BAB03F6-23DA-4731-B77D-344E186987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833066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154399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1507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051" y="2504948"/>
            <a:ext cx="4610100" cy="435305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36F83E1-C7C4-4296-B1E2-52E215E93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293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269" y="1570402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2. Udaljenost od ekvatora, raspodjelu kopna i mora, nadmorsku visinu, vjetar, biljni pokriv i morske struje pripadaju…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483312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Klimatskim elementima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7102968" y="39147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Klimatskim čimbenicima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EEA1417-87DB-4F35-83F1-B865423AE9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030224"/>
          </a:xfrm>
          <a:prstGeom prst="rect">
            <a:avLst/>
          </a:prstGeom>
        </p:spPr>
      </p:pic>
      <p:sp>
        <p:nvSpPr>
          <p:cNvPr id="10" name="Pravokutnik 9">
            <a:hlinkClick r:id="rId2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4213934" y="5287598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Tipovima klime</a:t>
            </a:r>
          </a:p>
        </p:txBody>
      </p:sp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493" y="1682809"/>
            <a:ext cx="10178322" cy="1492132"/>
          </a:xfrm>
        </p:spPr>
        <p:txBody>
          <a:bodyPr/>
          <a:lstStyle/>
          <a:p>
            <a:r>
              <a:rPr lang="hr-HR" dirty="0"/>
              <a:t>3. Najviši kut upada sunčevih zraka je na…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397493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Ekvatoru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7030375" y="382905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Polarnicama</a:t>
            </a:r>
          </a:p>
        </p:txBody>
      </p:sp>
      <p:sp>
        <p:nvSpPr>
          <p:cNvPr id="9" name="Pravokutnik 8">
            <a:hlinkClick r:id="rId3" action="ppaction://hlinksldjump"/>
            <a:extLst>
              <a:ext uri="{FF2B5EF4-FFF2-40B4-BE49-F238E27FC236}">
                <a16:creationId xmlns:a16="http://schemas.microsoft.com/office/drawing/2014/main" id="{734BD1A8-B956-46EE-B574-07069AEB8D24}"/>
              </a:ext>
            </a:extLst>
          </p:cNvPr>
          <p:cNvSpPr/>
          <p:nvPr/>
        </p:nvSpPr>
        <p:spPr>
          <a:xfrm>
            <a:off x="4213934" y="5298640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Polovima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FF0189B8-D937-4CE7-9480-B030BA3147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</TotalTime>
  <Words>160</Words>
  <Application>Microsoft Office PowerPoint</Application>
  <PresentationFormat>Široki zaslon</PresentationFormat>
  <Paragraphs>48</Paragraphs>
  <Slides>23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6" baseType="lpstr">
      <vt:lpstr>Century Gothic</vt:lpstr>
      <vt:lpstr>Wingdings 3</vt:lpstr>
      <vt:lpstr>Isječak</vt:lpstr>
      <vt:lpstr>Klimatski čimbenici</vt:lpstr>
      <vt:lpstr>1. Temperatura, tlak zraka, padaline, naoblaka i vlažnost  pripadaju…</vt:lpstr>
      <vt:lpstr>PowerPoint prezentacija</vt:lpstr>
      <vt:lpstr>PowerPoint prezentacija</vt:lpstr>
      <vt:lpstr>2. Udaljenost od ekvatora, raspodjelu kopna i mora, nadmorsku visinu, vjetar, biljni pokriv i morske struje pripadaju…</vt:lpstr>
      <vt:lpstr>PowerPoint prezentacija</vt:lpstr>
      <vt:lpstr>PowerPoint prezentacija</vt:lpstr>
      <vt:lpstr>3. Najviši kut upada sunčevih zraka je na…</vt:lpstr>
      <vt:lpstr>PowerPoint prezentacija</vt:lpstr>
      <vt:lpstr>PowerPoint prezentacija</vt:lpstr>
      <vt:lpstr>4. Koji od navedenih gradova iz tablice se nalazi najbliže moru?</vt:lpstr>
      <vt:lpstr>PowerPoint prezentacija</vt:lpstr>
      <vt:lpstr>PowerPoint prezentacija</vt:lpstr>
      <vt:lpstr>5. Viši dijelovi planina imat će…</vt:lpstr>
      <vt:lpstr>PowerPoint prezentacija</vt:lpstr>
      <vt:lpstr>PowerPoint prezentacija</vt:lpstr>
      <vt:lpstr>6. Zbog kojeg presudnog klimatskog čimbenika se morska luka murmansk ne zaleđuje tijekom godine</vt:lpstr>
      <vt:lpstr>PowerPoint prezentacija</vt:lpstr>
      <vt:lpstr>PowerPoint prezentacija</vt:lpstr>
      <vt:lpstr>7. Što od navedEnog ne utječe na klimu?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Temperatura i tlak zraka</dc:title>
  <dc:creator>MARKO VLADIĆ</dc:creator>
  <cp:lastModifiedBy>MARKO VLADIĆ</cp:lastModifiedBy>
  <cp:revision>10</cp:revision>
  <dcterms:created xsi:type="dcterms:W3CDTF">2020-09-26T12:22:16Z</dcterms:created>
  <dcterms:modified xsi:type="dcterms:W3CDTF">2020-10-04T11:54:59Z</dcterms:modified>
</cp:coreProperties>
</file>